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Montserrat-boldItalic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83b135e1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83b135e1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83b135e1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783b135e1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83b135e1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83b135e1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83b135e1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83b135e1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783b135e1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783b135e1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83b135e1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83b135e1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83b135e1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783b135e1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83b135e1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83b135e1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83b135e1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83b135e1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783b135e1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783b135e1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83b135e1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783b135e1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Good Fast Cheap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Tata/ Gun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224" y="2382250"/>
            <a:ext cx="1588151" cy="21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9706" l="0" r="0" t="0"/>
          <a:stretch/>
        </p:blipFill>
        <p:spPr>
          <a:xfrm>
            <a:off x="3654963" y="4060125"/>
            <a:ext cx="1055525" cy="9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constrain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191375" y="1204000"/>
            <a:ext cx="8520600" cy="1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simple model: Random Forest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Oversampling “</a:t>
            </a:r>
            <a:r>
              <a:rPr b="1" lang="en-GB"/>
              <a:t>Correctly</a:t>
            </a:r>
            <a:r>
              <a:rPr lang="en-GB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Handling overfit: Reduce max depth of the random forest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5">
            <a:alphaModFix/>
          </a:blip>
          <a:srcRect b="0" l="0" r="32800" t="68262"/>
          <a:stretch/>
        </p:blipFill>
        <p:spPr>
          <a:xfrm>
            <a:off x="261550" y="2511663"/>
            <a:ext cx="3546150" cy="7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345775" y="3819400"/>
            <a:ext cx="3377700" cy="7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Submission to check the score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6538975" y="3080150"/>
            <a:ext cx="2094900" cy="7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~ 82% f1 score</a:t>
            </a:r>
            <a:endParaRPr/>
          </a:p>
        </p:txBody>
      </p:sp>
      <p:cxnSp>
        <p:nvCxnSpPr>
          <p:cNvPr id="142" name="Google Shape;142;p22"/>
          <p:cNvCxnSpPr>
            <a:stCxn id="139" idx="2"/>
            <a:endCxn id="140" idx="0"/>
          </p:cNvCxnSpPr>
          <p:nvPr/>
        </p:nvCxnSpPr>
        <p:spPr>
          <a:xfrm>
            <a:off x="2034625" y="3231138"/>
            <a:ext cx="0" cy="5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2"/>
          <p:cNvCxnSpPr>
            <a:stCxn id="140" idx="3"/>
            <a:endCxn id="135" idx="1"/>
          </p:cNvCxnSpPr>
          <p:nvPr/>
        </p:nvCxnSpPr>
        <p:spPr>
          <a:xfrm flipH="1" rot="10800000">
            <a:off x="3723475" y="3441100"/>
            <a:ext cx="617700" cy="7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2"/>
          <p:cNvCxnSpPr>
            <a:stCxn id="135" idx="3"/>
            <a:endCxn id="141" idx="1"/>
          </p:cNvCxnSpPr>
          <p:nvPr/>
        </p:nvCxnSpPr>
        <p:spPr>
          <a:xfrm flipH="1" rot="10800000">
            <a:off x="5929375" y="3439825"/>
            <a:ext cx="6096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4707050" y="4538800"/>
            <a:ext cx="8565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-GB" sz="2330"/>
              <a:t>Pray</a:t>
            </a:r>
            <a:endParaRPr b="1" sz="2330"/>
          </a:p>
        </p:txBody>
      </p:sp>
      <p:sp>
        <p:nvSpPr>
          <p:cNvPr id="146" name="Google Shape;146;p22"/>
          <p:cNvSpPr/>
          <p:nvPr/>
        </p:nvSpPr>
        <p:spPr>
          <a:xfrm>
            <a:off x="8895750" y="4936825"/>
            <a:ext cx="332700" cy="3555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698" y="666800"/>
            <a:ext cx="4291616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857250"/>
            <a:ext cx="80581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14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Constraints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0054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Small dataset: 6513 rows x 14 columns</a:t>
            </a:r>
            <a:endParaRPr sz="2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800" y="2258125"/>
            <a:ext cx="3533125" cy="25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8895750" y="4936825"/>
            <a:ext cx="332700" cy="35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751775" y="1566788"/>
            <a:ext cx="760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 data:  16281 rows x 13 columns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Model: Random Forest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000" y="1507925"/>
            <a:ext cx="527685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8895750" y="4936825"/>
            <a:ext cx="332700" cy="35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3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EDA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Try multiple models: Logistics, Random Forest, Adaboosting, Neural Network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Hyperparameter tuning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1" lang="en-GB" sz="2100"/>
              <a:t>Oversampling</a:t>
            </a:r>
            <a:r>
              <a:rPr lang="en-GB" sz="2100"/>
              <a:t>: SMOTE, undersampling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Issues 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GB" sz="1700"/>
              <a:t>Imbalance Class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GB" sz="1700"/>
              <a:t>Overfitting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GB" sz="1700"/>
              <a:t>Data Leakage -&gt; Wrong Oversampling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GB" sz="1700"/>
              <a:t>Native Nation Dummy: USA vs Non-USA</a:t>
            </a:r>
            <a:endParaRPr sz="1700"/>
          </a:p>
        </p:txBody>
      </p:sp>
      <p:sp>
        <p:nvSpPr>
          <p:cNvPr id="82" name="Google Shape;82;p16"/>
          <p:cNvSpPr/>
          <p:nvPr/>
        </p:nvSpPr>
        <p:spPr>
          <a:xfrm>
            <a:off x="8895750" y="4936825"/>
            <a:ext cx="332700" cy="35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36445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Training Score: 0.785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/>
              <a:t>Testing Score: 0.793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100"/>
              <a:t>F1 Score: 0.43</a:t>
            </a:r>
            <a:endParaRPr b="1" sz="21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613" y="376738"/>
            <a:ext cx="526732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8895750" y="4936825"/>
            <a:ext cx="332700" cy="3555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AdaBoost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251550" y="118395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2100"/>
              <a:t>Training Score: 0.816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2100"/>
              <a:t>Testing Score: 0.803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2100"/>
              <a:t>F1 Score: 0.7666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250" y="614350"/>
            <a:ext cx="5181600" cy="39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870" y="2807345"/>
            <a:ext cx="2887175" cy="20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8895750" y="4936825"/>
            <a:ext cx="332700" cy="3555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6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5614725" y="1234075"/>
            <a:ext cx="3217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Training and testing score differ by more than 20%.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00"/>
              <a:t>Time to move on to other models.</a:t>
            </a:r>
            <a:endParaRPr sz="250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08963"/>
            <a:ext cx="5220476" cy="338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8895750" y="4936825"/>
            <a:ext cx="332700" cy="3555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First/Second  Submission : Random Forest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1825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Tuning Random Forest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Target: Reduce 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Tuning: Max depth and n_estimators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0" r="13807" t="0"/>
          <a:stretch/>
        </p:blipFill>
        <p:spPr>
          <a:xfrm>
            <a:off x="4865250" y="1218250"/>
            <a:ext cx="3982475" cy="13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475" y="3028713"/>
            <a:ext cx="2208750" cy="12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5259738" y="2887225"/>
            <a:ext cx="319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Playfair Display"/>
                <a:ea typeface="Playfair Display"/>
                <a:cs typeface="Playfair Display"/>
                <a:sym typeface="Playfair Display"/>
              </a:rPr>
              <a:t>“DATA LEAKAGE”</a:t>
            </a:r>
            <a:endParaRPr b="1"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606" y="3456625"/>
            <a:ext cx="2781773" cy="14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4755213" y="3421575"/>
            <a:ext cx="591600" cy="4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3104175" y="4407100"/>
            <a:ext cx="31935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Oversampling Before Split !!</a:t>
            </a:r>
            <a:endParaRPr b="1" sz="1700"/>
          </a:p>
        </p:txBody>
      </p:sp>
      <p:sp>
        <p:nvSpPr>
          <p:cNvPr id="120" name="Google Shape;120;p20"/>
          <p:cNvSpPr txBox="1"/>
          <p:nvPr/>
        </p:nvSpPr>
        <p:spPr>
          <a:xfrm>
            <a:off x="381000" y="3492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Wow! 90% F1 Score</a:t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8895750" y="4936825"/>
            <a:ext cx="332700" cy="35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 Submission : Random Forest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1375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Tuning Random Forest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Target: Reduce 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Tuning: Max depth and n_estimators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Additional of parameter: Class_weight (Because previous model predict too many class 1 (False positive))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50" y="2188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4">
            <a:alphaModFix/>
          </a:blip>
          <a:srcRect b="33007" l="0" r="0" t="0"/>
          <a:stretch/>
        </p:blipFill>
        <p:spPr>
          <a:xfrm>
            <a:off x="1933575" y="3085775"/>
            <a:ext cx="5276850" cy="15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/>
          <p:nvPr/>
        </p:nvSpPr>
        <p:spPr>
          <a:xfrm>
            <a:off x="8895750" y="4936825"/>
            <a:ext cx="332700" cy="35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